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-21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8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294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0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5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4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77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92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0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1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7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3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8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3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 Tabernacle</a:t>
            </a:r>
            <a:endParaRPr lang="en-US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10267"/>
          </a:xfrm>
        </p:spPr>
        <p:txBody>
          <a:bodyPr/>
          <a:lstStyle/>
          <a:p>
            <a:r>
              <a:rPr lang="en-US" sz="30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Exposition of Exodus 26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Saturday PM 28</a:t>
            </a:r>
            <a:r>
              <a:rPr lang="en-US" baseline="30000" dirty="0" smtClean="0">
                <a:latin typeface="Candara" panose="020E0502030303020204" pitchFamily="34" charset="0"/>
              </a:rPr>
              <a:t>th</a:t>
            </a:r>
            <a:r>
              <a:rPr lang="en-US" dirty="0" smtClean="0">
                <a:latin typeface="Candara" panose="020E0502030303020204" pitchFamily="34" charset="0"/>
              </a:rPr>
              <a:t> January 2017</a:t>
            </a:r>
          </a:p>
          <a:p>
            <a:r>
              <a:rPr lang="en-US" dirty="0" smtClean="0">
                <a:latin typeface="Candara" panose="020E0502030303020204" pitchFamily="34" charset="0"/>
              </a:rPr>
              <a:t>“WRITTEN IN THE SAND”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426" y="838200"/>
            <a:ext cx="9601196" cy="1624107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God Bless You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54" y="2641781"/>
            <a:ext cx="6267339" cy="32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Introductions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“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The </a:t>
            </a:r>
            <a:r>
              <a:rPr lang="en-US" sz="36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new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is in the old </a:t>
            </a:r>
            <a:r>
              <a:rPr lang="en-US" sz="3600" i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concealed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, and the </a:t>
            </a:r>
            <a:r>
              <a:rPr lang="en-US" sz="3600" b="1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old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is the new </a:t>
            </a:r>
            <a:r>
              <a:rPr lang="en-US" sz="3600" i="1" u="sng" dirty="0" smtClean="0">
                <a:solidFill>
                  <a:srgbClr val="0070C0"/>
                </a:solidFill>
                <a:latin typeface="Candara" panose="020E0502030303020204" pitchFamily="34" charset="0"/>
              </a:rPr>
              <a:t>revealed</a:t>
            </a:r>
            <a:r>
              <a:rPr lang="en-US" sz="3600" dirty="0" smtClean="0">
                <a:latin typeface="Candara" panose="020E0502030303020204" pitchFamily="34" charset="0"/>
              </a:rPr>
              <a:t>” </a:t>
            </a:r>
            <a:r>
              <a:rPr lang="en-US" sz="3600" dirty="0" smtClean="0">
                <a:latin typeface="Candara" panose="020E0502030303020204" pitchFamily="34" charset="0"/>
              </a:rPr>
              <a:t>- </a:t>
            </a:r>
            <a:r>
              <a:rPr lang="en-US" sz="3600" b="1" i="1" dirty="0" smtClean="0">
                <a:latin typeface="Candara" panose="020E0502030303020204" pitchFamily="34" charset="0"/>
              </a:rPr>
              <a:t>Augustine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Tabernacle is </a:t>
            </a:r>
            <a:r>
              <a:rPr lang="en-US" sz="36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very</a:t>
            </a:r>
            <a:r>
              <a:rPr lang="en-US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US" sz="3600" b="1" dirty="0" smtClean="0">
                <a:latin typeface="Candara" panose="020E0502030303020204" pitchFamily="34" charset="0"/>
              </a:rPr>
              <a:t>important</a:t>
            </a:r>
            <a:r>
              <a:rPr lang="en-US" sz="3600" dirty="0" smtClean="0">
                <a:latin typeface="Candara" panose="020E0502030303020204" pitchFamily="34" charset="0"/>
              </a:rPr>
              <a:t> to God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Exodus </a:t>
            </a:r>
            <a:r>
              <a:rPr lang="en-US" sz="3600" b="1" dirty="0" smtClean="0">
                <a:latin typeface="Candara" panose="020E0502030303020204" pitchFamily="34" charset="0"/>
              </a:rPr>
              <a:t>25 – 40</a:t>
            </a:r>
            <a:r>
              <a:rPr lang="en-US" sz="3600" dirty="0" smtClean="0">
                <a:latin typeface="Candara" panose="020E0502030303020204" pitchFamily="34" charset="0"/>
              </a:rPr>
              <a:t>, Hebrews </a:t>
            </a:r>
            <a:r>
              <a:rPr lang="en-US" sz="3600" b="1" dirty="0" smtClean="0">
                <a:latin typeface="Candara" panose="020E0502030303020204" pitchFamily="34" charset="0"/>
              </a:rPr>
              <a:t>8 and 9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Overview – Exodus 26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82169"/>
            <a:ext cx="9601196" cy="370584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instructed</a:t>
            </a:r>
            <a:r>
              <a:rPr lang="en-US" sz="3600" dirty="0" smtClean="0">
                <a:latin typeface="Candara" panose="020E0502030303020204" pitchFamily="34" charset="0"/>
              </a:rPr>
              <a:t> Moses to prepare the </a:t>
            </a:r>
            <a:r>
              <a:rPr lang="en-US" sz="3600" b="1" dirty="0" smtClean="0">
                <a:latin typeface="Candara" panose="020E0502030303020204" pitchFamily="34" charset="0"/>
              </a:rPr>
              <a:t>covering</a:t>
            </a:r>
            <a:r>
              <a:rPr lang="en-US" sz="3600" dirty="0" smtClean="0">
                <a:latin typeface="Candara" panose="020E0502030303020204" pitchFamily="34" charset="0"/>
              </a:rPr>
              <a:t> of the Tabernacle – the embroidered </a:t>
            </a:r>
            <a:r>
              <a:rPr lang="en-US" sz="3600" dirty="0" smtClean="0">
                <a:latin typeface="Candara" panose="020E0502030303020204" pitchFamily="34" charset="0"/>
              </a:rPr>
              <a:t>sheets, </a:t>
            </a:r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dirty="0" smtClean="0">
                <a:latin typeface="Candara" panose="020E0502030303020204" pitchFamily="34" charset="0"/>
              </a:rPr>
              <a:t>panels of goat’s </a:t>
            </a:r>
            <a:r>
              <a:rPr lang="en-US" sz="3600" dirty="0" smtClean="0">
                <a:latin typeface="Candara" panose="020E0502030303020204" pitchFamily="34" charset="0"/>
              </a:rPr>
              <a:t>hair, the dyed ram’s skin and the badger skin roof</a:t>
            </a:r>
            <a:endParaRPr lang="en-US" sz="3600" b="1" dirty="0" smtClean="0">
              <a:latin typeface="Candara" panose="020E0502030303020204" pitchFamily="34" charset="0"/>
            </a:endParaRPr>
          </a:p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clarified </a:t>
            </a:r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b="1" dirty="0" smtClean="0">
                <a:latin typeface="Candara" panose="020E0502030303020204" pitchFamily="34" charset="0"/>
              </a:rPr>
              <a:t>dimensions</a:t>
            </a:r>
            <a:r>
              <a:rPr lang="en-US" sz="3600" dirty="0" smtClean="0">
                <a:latin typeface="Candara" panose="020E0502030303020204" pitchFamily="34" charset="0"/>
              </a:rPr>
              <a:t> and </a:t>
            </a:r>
            <a:r>
              <a:rPr lang="en-US" sz="3600" b="1" dirty="0" smtClean="0">
                <a:latin typeface="Candara" panose="020E0502030303020204" pitchFamily="34" charset="0"/>
              </a:rPr>
              <a:t>detail</a:t>
            </a:r>
            <a:r>
              <a:rPr lang="en-US" sz="3600" dirty="0" smtClean="0">
                <a:latin typeface="Candara" panose="020E0502030303020204" pitchFamily="34" charset="0"/>
              </a:rPr>
              <a:t> of the frame of the Tabernacle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God </a:t>
            </a:r>
            <a:r>
              <a:rPr lang="en-US" sz="3600" u="sng" dirty="0" smtClean="0">
                <a:latin typeface="Candara" panose="020E0502030303020204" pitchFamily="34" charset="0"/>
              </a:rPr>
              <a:t>specifies</a:t>
            </a:r>
            <a:r>
              <a:rPr lang="en-US" sz="3600" dirty="0" smtClean="0">
                <a:latin typeface="Candara" panose="020E0502030303020204" pitchFamily="34" charset="0"/>
              </a:rPr>
              <a:t> the </a:t>
            </a:r>
            <a:r>
              <a:rPr lang="en-US" sz="3600" b="1" dirty="0" smtClean="0">
                <a:latin typeface="Candara" panose="020E0502030303020204" pitchFamily="34" charset="0"/>
              </a:rPr>
              <a:t>division</a:t>
            </a:r>
            <a:r>
              <a:rPr lang="en-US" sz="3600" dirty="0" smtClean="0">
                <a:latin typeface="Candara" panose="020E0502030303020204" pitchFamily="34" charset="0"/>
              </a:rPr>
              <a:t> of the space in the Tabernacle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49860"/>
            <a:ext cx="9601196" cy="7431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ndara" panose="020E0502030303020204" pitchFamily="34" charset="0"/>
              </a:rPr>
              <a:t>Tabernacle Covering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44" y="1593011"/>
            <a:ext cx="6850509" cy="4624094"/>
          </a:xfrm>
        </p:spPr>
      </p:pic>
    </p:spTree>
    <p:extLst>
      <p:ext uri="{BB962C8B-B14F-4D97-AF65-F5344CB8AC3E}">
        <p14:creationId xmlns:p14="http://schemas.microsoft.com/office/powerpoint/2010/main" val="21179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 panose="020E0502030303020204" pitchFamily="34" charset="0"/>
              </a:rPr>
              <a:t>Dimensions and Materials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6" y="2068812"/>
            <a:ext cx="6136257" cy="4181279"/>
          </a:xfrm>
        </p:spPr>
      </p:pic>
    </p:spTree>
    <p:extLst>
      <p:ext uri="{BB962C8B-B14F-4D97-AF65-F5344CB8AC3E}">
        <p14:creationId xmlns:p14="http://schemas.microsoft.com/office/powerpoint/2010/main" val="3903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68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Frame (</a:t>
            </a:r>
            <a:r>
              <a:rPr lang="en-US" sz="36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the walls and their support base</a:t>
            </a:r>
            <a:r>
              <a:rPr lang="en-US" sz="3600" dirty="0" smtClean="0">
                <a:latin typeface="Candara" panose="020E0502030303020204" pitchFamily="34" charset="0"/>
              </a:rPr>
              <a:t>) of the Tabernacle were made of </a:t>
            </a:r>
            <a:r>
              <a:rPr lang="en-US" sz="3600" b="1" dirty="0" smtClean="0">
                <a:latin typeface="Candara" panose="020E0502030303020204" pitchFamily="34" charset="0"/>
              </a:rPr>
              <a:t>acacia wood</a:t>
            </a:r>
            <a:r>
              <a:rPr lang="en-US" sz="3600" dirty="0" smtClean="0">
                <a:latin typeface="Candara" panose="020E0502030303020204" pitchFamily="34" charset="0"/>
              </a:rPr>
              <a:t>, pure </a:t>
            </a:r>
            <a:r>
              <a:rPr lang="en-US" sz="3600" b="1" dirty="0" smtClean="0">
                <a:latin typeface="Candara" panose="020E0502030303020204" pitchFamily="34" charset="0"/>
              </a:rPr>
              <a:t>gold</a:t>
            </a:r>
            <a:r>
              <a:rPr lang="en-US" sz="3600" dirty="0" smtClean="0">
                <a:latin typeface="Candara" panose="020E0502030303020204" pitchFamily="34" charset="0"/>
              </a:rPr>
              <a:t> and </a:t>
            </a:r>
            <a:r>
              <a:rPr lang="en-US" sz="3600" b="1" dirty="0" smtClean="0">
                <a:latin typeface="Candara" panose="020E0502030303020204" pitchFamily="34" charset="0"/>
              </a:rPr>
              <a:t>silver</a:t>
            </a:r>
          </a:p>
          <a:p>
            <a:r>
              <a:rPr lang="en-US" sz="3600" dirty="0" smtClean="0">
                <a:latin typeface="Candara" panose="020E0502030303020204" pitchFamily="34" charset="0"/>
              </a:rPr>
              <a:t>The Frame had a total of </a:t>
            </a:r>
            <a:r>
              <a:rPr lang="en-US" sz="3600" b="1" dirty="0" smtClean="0">
                <a:latin typeface="Candara" panose="020E0502030303020204" pitchFamily="34" charset="0"/>
              </a:rPr>
              <a:t>48</a:t>
            </a:r>
            <a:r>
              <a:rPr lang="en-US" sz="3600" dirty="0" smtClean="0">
                <a:latin typeface="Candara" panose="020E0502030303020204" pitchFamily="34" charset="0"/>
              </a:rPr>
              <a:t> panels with </a:t>
            </a:r>
            <a:r>
              <a:rPr lang="en-US" sz="3600" b="1" dirty="0" smtClean="0">
                <a:latin typeface="Candara" panose="020E0502030303020204" pitchFamily="34" charset="0"/>
              </a:rPr>
              <a:t>five</a:t>
            </a:r>
            <a:r>
              <a:rPr lang="en-US" sz="3600" dirty="0" smtClean="0">
                <a:latin typeface="Candara" panose="020E0502030303020204" pitchFamily="34" charset="0"/>
              </a:rPr>
              <a:t> poles attached to each side to support them all covered in pure gold…</a:t>
            </a:r>
            <a:r>
              <a:rPr lang="en-US" sz="3600" i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see video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0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Holy of Holies was separated from the Holy Place by a square veil or tapestry intricately woven cherubim with </a:t>
            </a:r>
            <a:r>
              <a:rPr lang="en-US" sz="36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blue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purple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scarlet</a:t>
            </a:r>
            <a:r>
              <a:rPr lang="en-US" sz="3600" dirty="0" smtClean="0">
                <a:latin typeface="Candara" panose="020E0502030303020204" pitchFamily="34" charset="0"/>
              </a:rPr>
              <a:t> and fine linen – hanging on </a:t>
            </a:r>
            <a:r>
              <a:rPr lang="en-US" sz="36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four</a:t>
            </a:r>
            <a:r>
              <a:rPr lang="en-US" sz="3600" b="1" dirty="0" smtClean="0">
                <a:latin typeface="Candara" panose="020E0502030303020204" pitchFamily="34" charset="0"/>
              </a:rPr>
              <a:t> pillars </a:t>
            </a:r>
            <a:r>
              <a:rPr lang="en-US" sz="3600" dirty="0" smtClean="0">
                <a:latin typeface="Candara" panose="020E0502030303020204" pitchFamily="34" charset="0"/>
              </a:rPr>
              <a:t>of </a:t>
            </a:r>
            <a:r>
              <a:rPr lang="en-US" sz="3600" i="1" dirty="0" smtClean="0">
                <a:latin typeface="Candara" panose="020E0502030303020204" pitchFamily="34" charset="0"/>
              </a:rPr>
              <a:t>acacia</a:t>
            </a:r>
            <a:r>
              <a:rPr lang="en-US" sz="3600" dirty="0" smtClean="0">
                <a:latin typeface="Candara" panose="020E0502030303020204" pitchFamily="34" charset="0"/>
              </a:rPr>
              <a:t> </a:t>
            </a:r>
            <a:r>
              <a:rPr lang="en-US" sz="3600" i="1" dirty="0" smtClean="0">
                <a:latin typeface="Candara" panose="020E0502030303020204" pitchFamily="34" charset="0"/>
              </a:rPr>
              <a:t>wood</a:t>
            </a:r>
            <a:r>
              <a:rPr lang="en-US" sz="3600" dirty="0" smtClean="0">
                <a:latin typeface="Candara" panose="020E0502030303020204" pitchFamily="34" charset="0"/>
              </a:rPr>
              <a:t> covered in </a:t>
            </a:r>
            <a:r>
              <a:rPr lang="en-US" sz="3600" i="1" dirty="0" smtClean="0">
                <a:latin typeface="Candara" panose="020E0502030303020204" pitchFamily="34" charset="0"/>
              </a:rPr>
              <a:t>pure gold</a:t>
            </a:r>
            <a:endParaRPr lang="en-US" sz="36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3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Dimensions and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48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The </a:t>
            </a:r>
            <a:r>
              <a:rPr lang="en-US" sz="3600" u="sng" dirty="0" smtClean="0">
                <a:latin typeface="Candara" panose="020E0502030303020204" pitchFamily="34" charset="0"/>
              </a:rPr>
              <a:t>entrance</a:t>
            </a:r>
            <a:r>
              <a:rPr lang="en-US" sz="3600" dirty="0" smtClean="0">
                <a:latin typeface="Candara" panose="020E0502030303020204" pitchFamily="34" charset="0"/>
              </a:rPr>
              <a:t> of the Tabernacle (the Tent) was a screen facing East, it too was a woven tapestry of </a:t>
            </a:r>
            <a:r>
              <a:rPr lang="en-US" sz="3600" dirty="0" smtClean="0">
                <a:solidFill>
                  <a:srgbClr val="0000FF"/>
                </a:solidFill>
                <a:latin typeface="Candara" panose="020E0502030303020204" pitchFamily="34" charset="0"/>
              </a:rPr>
              <a:t>blue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7030A0"/>
                </a:solidFill>
                <a:latin typeface="Candara" panose="020E0502030303020204" pitchFamily="34" charset="0"/>
              </a:rPr>
              <a:t>purple</a:t>
            </a:r>
            <a:r>
              <a:rPr lang="en-US" sz="3600" dirty="0" smtClean="0">
                <a:latin typeface="Candara" panose="020E0502030303020204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scarlet</a:t>
            </a:r>
            <a:r>
              <a:rPr lang="en-US" sz="3600" dirty="0" smtClean="0">
                <a:latin typeface="Candara" panose="020E0502030303020204" pitchFamily="34" charset="0"/>
              </a:rPr>
              <a:t> and fine linen but, …</a:t>
            </a:r>
            <a:r>
              <a:rPr lang="en-US" sz="3600" b="1" dirty="0" smtClean="0">
                <a:latin typeface="Candara" panose="020E0502030303020204" pitchFamily="34" charset="0"/>
              </a:rPr>
              <a:t>without</a:t>
            </a:r>
            <a:r>
              <a:rPr lang="en-US" sz="3600" dirty="0" smtClean="0">
                <a:latin typeface="Candara" panose="020E0502030303020204" pitchFamily="34" charset="0"/>
              </a:rPr>
              <a:t> the cherubim design on it; hanging on </a:t>
            </a:r>
            <a:r>
              <a:rPr lang="en-US" sz="3600" b="1" u="sng" dirty="0" smtClean="0">
                <a:latin typeface="Candara" panose="020E0502030303020204" pitchFamily="34" charset="0"/>
              </a:rPr>
              <a:t>five pillars </a:t>
            </a:r>
            <a:r>
              <a:rPr lang="en-US" sz="3600" dirty="0" smtClean="0">
                <a:latin typeface="Candara" panose="020E0502030303020204" pitchFamily="34" charset="0"/>
              </a:rPr>
              <a:t>of </a:t>
            </a:r>
            <a:r>
              <a:rPr lang="en-US" sz="3600" i="1" dirty="0" smtClean="0">
                <a:latin typeface="Candara" panose="020E0502030303020204" pitchFamily="34" charset="0"/>
              </a:rPr>
              <a:t>acacia wood </a:t>
            </a:r>
            <a:r>
              <a:rPr lang="en-US" sz="3600" dirty="0" smtClean="0">
                <a:latin typeface="Candara" panose="020E0502030303020204" pitchFamily="34" charset="0"/>
              </a:rPr>
              <a:t>covered in </a:t>
            </a:r>
            <a:r>
              <a:rPr lang="en-US" sz="3600" i="1" dirty="0" smtClean="0">
                <a:latin typeface="Candara" panose="020E0502030303020204" pitchFamily="34" charset="0"/>
              </a:rPr>
              <a:t>pure gold</a:t>
            </a:r>
            <a:endParaRPr lang="en-US" sz="36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4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Items of Furniture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9" y="2869034"/>
            <a:ext cx="3218911" cy="19450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581" y="704924"/>
            <a:ext cx="10104183" cy="53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950</TotalTime>
  <Words>268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Candara</vt:lpstr>
      <vt:lpstr>Garamond</vt:lpstr>
      <vt:lpstr>Organic</vt:lpstr>
      <vt:lpstr>The Tabernacle</vt:lpstr>
      <vt:lpstr>Introductions</vt:lpstr>
      <vt:lpstr>Overview – Exodus 26</vt:lpstr>
      <vt:lpstr>Tabernacle Covering</vt:lpstr>
      <vt:lpstr>Dimensions and Materials</vt:lpstr>
      <vt:lpstr>Dimensions and Materials</vt:lpstr>
      <vt:lpstr>Dimensions and Materials</vt:lpstr>
      <vt:lpstr>Dimensions and Materials</vt:lpstr>
      <vt:lpstr>Items of Furniture</vt:lpstr>
      <vt:lpstr>God Bless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Tabernacle</dc:title>
  <dc:creator>Kwame Rubadiri</dc:creator>
  <cp:lastModifiedBy>Kwame Rubadiri</cp:lastModifiedBy>
  <cp:revision>29</cp:revision>
  <dcterms:created xsi:type="dcterms:W3CDTF">2017-01-20T13:06:00Z</dcterms:created>
  <dcterms:modified xsi:type="dcterms:W3CDTF">2017-01-28T12:12:24Z</dcterms:modified>
</cp:coreProperties>
</file>